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handoutMasterIdLst>
    <p:handoutMasterId r:id="rId24"/>
  </p:handoutMasterIdLst>
  <p:sldIdLst>
    <p:sldId id="293" r:id="rId2"/>
    <p:sldId id="297" r:id="rId3"/>
    <p:sldId id="294" r:id="rId4"/>
    <p:sldId id="316" r:id="rId5"/>
    <p:sldId id="317" r:id="rId6"/>
    <p:sldId id="296" r:id="rId7"/>
    <p:sldId id="299" r:id="rId8"/>
    <p:sldId id="300" r:id="rId9"/>
    <p:sldId id="301" r:id="rId10"/>
    <p:sldId id="303" r:id="rId11"/>
    <p:sldId id="307" r:id="rId12"/>
    <p:sldId id="308" r:id="rId13"/>
    <p:sldId id="314" r:id="rId14"/>
    <p:sldId id="315" r:id="rId15"/>
    <p:sldId id="313" r:id="rId16"/>
    <p:sldId id="305" r:id="rId17"/>
    <p:sldId id="309" r:id="rId18"/>
    <p:sldId id="310" r:id="rId19"/>
    <p:sldId id="311" r:id="rId20"/>
    <p:sldId id="312" r:id="rId21"/>
    <p:sldId id="318" r:id="rId22"/>
  </p:sldIdLst>
  <p:sldSz cx="9144000" cy="5715000" type="screen16x1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hiddenSlides="1"/>
  <p:clrMru>
    <a:srgbClr val="C6D742"/>
    <a:srgbClr val="313231"/>
    <a:srgbClr val="D5E04E"/>
    <a:srgbClr val="EE2B7B"/>
    <a:srgbClr val="E78E23"/>
    <a:srgbClr val="DDD8A1"/>
    <a:srgbClr val="9DD4E7"/>
    <a:srgbClr val="BAB891"/>
    <a:srgbClr val="7778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autoAdjust="0"/>
    <p:restoredTop sz="84357" autoAdjust="0"/>
  </p:normalViewPr>
  <p:slideViewPr>
    <p:cSldViewPr snapToGrid="0">
      <p:cViewPr>
        <p:scale>
          <a:sx n="120" d="100"/>
          <a:sy n="120" d="100"/>
        </p:scale>
        <p:origin x="-1312" y="-80"/>
      </p:cViewPr>
      <p:guideLst>
        <p:guide orient="horz" pos="680"/>
        <p:guide orient="horz" pos="247"/>
        <p:guide orient="horz" pos="1033"/>
        <p:guide pos="325"/>
        <p:guide pos="385"/>
        <p:guide pos="3018"/>
        <p:guide pos="2685"/>
        <p:guide pos="5378"/>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88" d="100"/>
          <a:sy n="88" d="100"/>
        </p:scale>
        <p:origin x="-367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150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150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150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855ED20-4EAB-E741-B1D7-C5D4102C1CE2}" type="slidenum">
              <a:rPr lang="en-US"/>
              <a:pPr/>
              <a:t>‹#›</a:t>
            </a:fld>
            <a:endParaRPr lang="en-US"/>
          </a:p>
        </p:txBody>
      </p:sp>
    </p:spTree>
    <p:extLst>
      <p:ext uri="{BB962C8B-B14F-4D97-AF65-F5344CB8AC3E}">
        <p14:creationId xmlns:p14="http://schemas.microsoft.com/office/powerpoint/2010/main" val="639595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1295400" y="533400"/>
            <a:ext cx="4267200" cy="266700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533400" y="3352800"/>
            <a:ext cx="5791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2F1A774-C867-DF4C-B472-E163AB6F8B87}" type="slidenum">
              <a:rPr lang="en-US"/>
              <a:pPr/>
              <a:t>‹#›</a:t>
            </a:fld>
            <a:endParaRPr lang="en-US"/>
          </a:p>
        </p:txBody>
      </p:sp>
    </p:spTree>
    <p:extLst>
      <p:ext uri="{BB962C8B-B14F-4D97-AF65-F5344CB8AC3E}">
        <p14:creationId xmlns:p14="http://schemas.microsoft.com/office/powerpoint/2010/main" val="27855879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300" kern="1200">
        <a:solidFill>
          <a:schemeClr val="tx1"/>
        </a:solidFill>
        <a:latin typeface="Arial" charset="0"/>
        <a:ea typeface="ＭＳ Ｐゴシック" charset="-128"/>
        <a:cs typeface="ＭＳ Ｐゴシック" charset="-128"/>
      </a:defRPr>
    </a:lvl1pPr>
    <a:lvl2pPr marL="457200" algn="l" rtl="0" fontAlgn="base">
      <a:spcBef>
        <a:spcPct val="30000"/>
      </a:spcBef>
      <a:spcAft>
        <a:spcPct val="0"/>
      </a:spcAft>
      <a:defRPr sz="1300" kern="1200">
        <a:solidFill>
          <a:schemeClr val="tx1"/>
        </a:solidFill>
        <a:latin typeface="Arial" charset="0"/>
        <a:ea typeface="ＭＳ Ｐゴシック" charset="-128"/>
        <a:cs typeface="+mn-cs"/>
      </a:defRPr>
    </a:lvl2pPr>
    <a:lvl3pPr marL="914400" algn="l" rtl="0" fontAlgn="base">
      <a:spcBef>
        <a:spcPct val="30000"/>
      </a:spcBef>
      <a:spcAft>
        <a:spcPct val="0"/>
      </a:spcAft>
      <a:defRPr sz="13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3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3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descr="green double lines.eps"/>
          <p:cNvPicPr>
            <a:picLocks noChangeAspect="1"/>
          </p:cNvPicPr>
          <p:nvPr userDrawn="1"/>
        </p:nvPicPr>
        <p:blipFill>
          <a:blip r:embed="rId2"/>
          <a:stretch>
            <a:fillRect/>
          </a:stretch>
        </p:blipFill>
        <p:spPr>
          <a:xfrm>
            <a:off x="372411" y="5240181"/>
            <a:ext cx="8423275" cy="111125"/>
          </a:xfrm>
          <a:prstGeom prst="rect">
            <a:avLst/>
          </a:prstGeom>
        </p:spPr>
      </p:pic>
      <p:pic>
        <p:nvPicPr>
          <p:cNvPr id="9" name="Picture 8" descr="green title page block.eps"/>
          <p:cNvPicPr>
            <a:picLocks noChangeAspect="1"/>
          </p:cNvPicPr>
          <p:nvPr userDrawn="1"/>
        </p:nvPicPr>
        <p:blipFill>
          <a:blip r:embed="rId3"/>
          <a:stretch>
            <a:fillRect/>
          </a:stretch>
        </p:blipFill>
        <p:spPr>
          <a:xfrm>
            <a:off x="1976657" y="1865068"/>
            <a:ext cx="5190686" cy="1165860"/>
          </a:xfrm>
          <a:prstGeom prst="rect">
            <a:avLst/>
          </a:prstGeom>
        </p:spPr>
      </p:pic>
      <p:sp>
        <p:nvSpPr>
          <p:cNvPr id="3074" name="Rectangle 2"/>
          <p:cNvSpPr>
            <a:spLocks noGrp="1" noChangeArrowheads="1"/>
          </p:cNvSpPr>
          <p:nvPr>
            <p:ph type="ctrTitle"/>
          </p:nvPr>
        </p:nvSpPr>
        <p:spPr>
          <a:xfrm>
            <a:off x="1485900" y="2296582"/>
            <a:ext cx="6172200" cy="586317"/>
          </a:xfrm>
        </p:spPr>
        <p:txBody>
          <a:bodyPr wrap="square" lIns="91440" tIns="45720" rIns="91440" bIns="45720" anchor="ctr"/>
          <a:lstStyle>
            <a:lvl1pPr algn="ctr">
              <a:defRPr sz="2600">
                <a:solidFill>
                  <a:srgbClr val="FFFFFF"/>
                </a:solidFill>
                <a:latin typeface="Georgia"/>
                <a:cs typeface="Georgia"/>
              </a:defRPr>
            </a:lvl1pPr>
          </a:lstStyle>
          <a:p>
            <a:r>
              <a:rPr lang="en-US" smtClean="0"/>
              <a:t>Click to edit Master title style</a:t>
            </a:r>
            <a:endParaRPr lang="en-US" dirty="0"/>
          </a:p>
        </p:txBody>
      </p:sp>
      <p:pic>
        <p:nvPicPr>
          <p:cNvPr id="7" name="Picture 6" descr="tw_master logo_wht.png"/>
          <p:cNvPicPr>
            <a:picLocks noChangeAspect="1"/>
          </p:cNvPicPr>
          <p:nvPr userDrawn="1"/>
        </p:nvPicPr>
        <p:blipFill>
          <a:blip r:embed="rId4"/>
          <a:stretch>
            <a:fillRect/>
          </a:stretch>
        </p:blipFill>
        <p:spPr>
          <a:xfrm>
            <a:off x="3259668" y="1283759"/>
            <a:ext cx="2614082" cy="4037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gn_off + image">
    <p:spTree>
      <p:nvGrpSpPr>
        <p:cNvPr id="1" name=""/>
        <p:cNvGrpSpPr/>
        <p:nvPr/>
      </p:nvGrpSpPr>
      <p:grpSpPr>
        <a:xfrm>
          <a:off x="0" y="0"/>
          <a:ext cx="0" cy="0"/>
          <a:chOff x="0" y="0"/>
          <a:chExt cx="0" cy="0"/>
        </a:xfrm>
      </p:grpSpPr>
      <p:sp>
        <p:nvSpPr>
          <p:cNvPr id="3" name="Rectangle 3"/>
          <p:cNvSpPr txBox="1">
            <a:spLocks noChangeArrowheads="1"/>
          </p:cNvSpPr>
          <p:nvPr userDrawn="1"/>
        </p:nvSpPr>
        <p:spPr bwMode="auto">
          <a:xfrm>
            <a:off x="794808" y="3236383"/>
            <a:ext cx="4099984" cy="287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77825" marR="0" lvl="0" indent="-377825" algn="ctr" defTabSz="914400" rtl="0" eaLnBrk="1" fontAlgn="base" latinLnBrk="0" hangingPunct="1">
              <a:lnSpc>
                <a:spcPct val="100000"/>
              </a:lnSpc>
              <a:spcBef>
                <a:spcPct val="20000"/>
              </a:spcBef>
              <a:spcAft>
                <a:spcPct val="0"/>
              </a:spcAft>
              <a:buClrTx/>
              <a:buSzPct val="100000"/>
              <a:tabLst>
                <a:tab pos="812800" algn="l"/>
              </a:tabLst>
              <a:defRPr/>
            </a:pPr>
            <a:r>
              <a:rPr kumimoji="0" lang="en-US" sz="1400" u="none" strike="noStrike" kern="0" cap="none" spc="0" normalizeH="0" baseline="0" noProof="0" dirty="0">
                <a:ln>
                  <a:noFill/>
                </a:ln>
                <a:solidFill>
                  <a:srgbClr val="D5E04E"/>
                </a:solidFill>
                <a:effectLst/>
                <a:uLnTx/>
                <a:uFillTx/>
                <a:latin typeface="Arial"/>
                <a:ea typeface="+mn-ea"/>
                <a:cs typeface="Arial"/>
              </a:rPr>
              <a:t>Contact </a:t>
            </a:r>
            <a:r>
              <a:rPr kumimoji="0" lang="en-US" sz="1400" u="none" strike="noStrike" kern="0" cap="none" spc="0" normalizeH="0" baseline="0" noProof="0" dirty="0" smtClean="0">
                <a:ln>
                  <a:noFill/>
                </a:ln>
                <a:solidFill>
                  <a:srgbClr val="D5E04E"/>
                </a:solidFill>
                <a:effectLst/>
                <a:uLnTx/>
                <a:uFillTx/>
                <a:latin typeface="Arial"/>
                <a:ea typeface="+mn-ea"/>
                <a:cs typeface="Arial"/>
              </a:rPr>
              <a:t>us</a:t>
            </a:r>
            <a:endParaRPr kumimoji="0" lang="en-US" sz="1400" u="none" strike="noStrike" kern="0" cap="none" spc="0" normalizeH="0" baseline="0" noProof="0" dirty="0">
              <a:ln>
                <a:noFill/>
              </a:ln>
              <a:solidFill>
                <a:srgbClr val="D5E04E"/>
              </a:solidFill>
              <a:effectLst/>
              <a:uLnTx/>
              <a:uFillTx/>
              <a:latin typeface="Arial"/>
              <a:ea typeface="+mn-ea"/>
              <a:cs typeface="Arial"/>
            </a:endParaRPr>
          </a:p>
        </p:txBody>
      </p:sp>
      <p:sp>
        <p:nvSpPr>
          <p:cNvPr id="4" name="Rectangle 3"/>
          <p:cNvSpPr/>
          <p:nvPr userDrawn="1"/>
        </p:nvSpPr>
        <p:spPr>
          <a:xfrm>
            <a:off x="558800" y="1377993"/>
            <a:ext cx="4572000" cy="1421329"/>
          </a:xfrm>
          <a:prstGeom prst="rect">
            <a:avLst/>
          </a:prstGeom>
        </p:spPr>
        <p:txBody>
          <a:bodyPr>
            <a:spAutoFit/>
          </a:bodyPr>
          <a:lstStyle/>
          <a:p>
            <a:pPr algn="ctr"/>
            <a:r>
              <a:rPr lang="en-US" dirty="0" smtClean="0">
                <a:solidFill>
                  <a:srgbClr val="D5E04E"/>
                </a:solidFill>
                <a:latin typeface="Arial"/>
                <a:cs typeface="Arial"/>
              </a:rPr>
              <a:t>How can we help?</a:t>
            </a:r>
          </a:p>
          <a:p>
            <a:pPr algn="ctr">
              <a:lnSpc>
                <a:spcPts val="1300"/>
              </a:lnSpc>
              <a:spcBef>
                <a:spcPts val="1000"/>
              </a:spcBef>
              <a:spcAft>
                <a:spcPts val="0"/>
              </a:spcAft>
            </a:pPr>
            <a:r>
              <a:rPr lang="en-US" sz="1000" dirty="0" err="1" smtClean="0">
                <a:latin typeface="Arial"/>
                <a:cs typeface="Arial"/>
              </a:rPr>
              <a:t>ThoughtWorks</a:t>
            </a:r>
            <a:r>
              <a:rPr lang="en-US" sz="1000" dirty="0" smtClean="0">
                <a:latin typeface="Arial"/>
                <a:cs typeface="Arial"/>
              </a:rPr>
              <a:t> is a global custom software solutions consultancy trusted by many of the world’s leading businesses with their most complex and critical systems. We deliver consulting grounded in delivery expertise, build custom applications and help </a:t>
            </a:r>
            <a:r>
              <a:rPr lang="en-US" sz="1000" dirty="0" err="1" smtClean="0">
                <a:latin typeface="Arial"/>
                <a:cs typeface="Arial"/>
              </a:rPr>
              <a:t>organisations</a:t>
            </a:r>
            <a:r>
              <a:rPr lang="en-US" sz="1000" dirty="0" smtClean="0">
                <a:latin typeface="Arial"/>
                <a:cs typeface="Arial"/>
              </a:rPr>
              <a:t> across all market sectors to drive IT efficiency – working to an exceptionally high standard.</a:t>
            </a:r>
            <a:endParaRPr lang="en-US" sz="1000" dirty="0">
              <a:latin typeface="Arial"/>
              <a:cs typeface="Arial"/>
            </a:endParaRPr>
          </a:p>
        </p:txBody>
      </p:sp>
      <p:sp>
        <p:nvSpPr>
          <p:cNvPr id="6" name="Rectangle 5"/>
          <p:cNvSpPr/>
          <p:nvPr userDrawn="1"/>
        </p:nvSpPr>
        <p:spPr>
          <a:xfrm>
            <a:off x="515938" y="5319641"/>
            <a:ext cx="4572000" cy="123111"/>
          </a:xfrm>
          <a:prstGeom prst="rect">
            <a:avLst/>
          </a:prstGeom>
        </p:spPr>
        <p:txBody>
          <a:bodyPr lIns="0" tIns="0" rIns="0" bIns="0">
            <a:spAutoFit/>
          </a:bodyPr>
          <a:lstStyle/>
          <a:p>
            <a:pPr>
              <a:tabLst>
                <a:tab pos="88900" algn="l"/>
              </a:tabLst>
            </a:pPr>
            <a:r>
              <a:rPr lang="en-US" sz="800" dirty="0" smtClean="0"/>
              <a:t>Private and Confidential.  © 2012 </a:t>
            </a:r>
            <a:r>
              <a:rPr lang="en-US" sz="800" dirty="0" err="1" smtClean="0"/>
              <a:t>ThoughtWorks</a:t>
            </a:r>
            <a:r>
              <a:rPr lang="en-US" sz="800" dirty="0" smtClean="0"/>
              <a:t>.  All rights reserved.</a:t>
            </a:r>
            <a:endParaRPr lang="en-US" sz="800" dirty="0"/>
          </a:p>
        </p:txBody>
      </p:sp>
      <p:sp>
        <p:nvSpPr>
          <p:cNvPr id="11" name="Text Placeholder 10"/>
          <p:cNvSpPr>
            <a:spLocks noGrp="1"/>
          </p:cNvSpPr>
          <p:nvPr>
            <p:ph type="body" sz="quarter" idx="10" hasCustomPrompt="1"/>
          </p:nvPr>
        </p:nvSpPr>
        <p:spPr>
          <a:xfrm>
            <a:off x="1268148" y="3598864"/>
            <a:ext cx="3153304" cy="1301220"/>
          </a:xfrm>
        </p:spPr>
        <p:txBody>
          <a:bodyPr/>
          <a:lstStyle>
            <a:lvl1pPr marL="377825" marR="0" indent="-377825" algn="ctr" defTabSz="914400" rtl="0" eaLnBrk="1" fontAlgn="base" latinLnBrk="0" hangingPunct="1">
              <a:lnSpc>
                <a:spcPct val="100000"/>
              </a:lnSpc>
              <a:spcBef>
                <a:spcPct val="20000"/>
              </a:spcBef>
              <a:spcAft>
                <a:spcPct val="0"/>
              </a:spcAft>
              <a:buClrTx/>
              <a:buSzPct val="100000"/>
              <a:buFont typeface="Arial"/>
              <a:buNone/>
              <a:tabLst>
                <a:tab pos="812800" algn="l"/>
              </a:tabLst>
              <a:defRPr sz="1200">
                <a:latin typeface="Arial"/>
                <a:cs typeface="Arial"/>
              </a:defRPr>
            </a:lvl1pPr>
            <a:lvl2pPr algn="ctr">
              <a:buFont typeface="Arial"/>
              <a:buNone/>
              <a:defRPr sz="1200">
                <a:latin typeface="Arial"/>
                <a:cs typeface="Arial"/>
              </a:defRPr>
            </a:lvl2pPr>
            <a:lvl3pPr algn="ctr">
              <a:buNone/>
              <a:defRPr sz="1200">
                <a:latin typeface="Arial"/>
                <a:cs typeface="Arial"/>
              </a:defRPr>
            </a:lvl3pPr>
            <a:lvl4pPr algn="ctr">
              <a:buNone/>
              <a:defRPr sz="1200">
                <a:latin typeface="Arial"/>
                <a:cs typeface="Arial"/>
              </a:defRPr>
            </a:lvl4pPr>
            <a:lvl5pPr algn="ctr">
              <a:buNone/>
              <a:defRPr sz="1200">
                <a:latin typeface="Arial"/>
                <a:cs typeface="Arial"/>
              </a:defRPr>
            </a:lvl5pPr>
          </a:lstStyle>
          <a:p>
            <a:pPr marL="377825" marR="0" lvl="0" indent="-377825" algn="ctr" defTabSz="914400" rtl="0" eaLnBrk="1" fontAlgn="base" latinLnBrk="0" hangingPunct="1">
              <a:lnSpc>
                <a:spcPct val="100000"/>
              </a:lnSpc>
              <a:spcBef>
                <a:spcPts val="1000"/>
              </a:spcBef>
              <a:spcAft>
                <a:spcPct val="0"/>
              </a:spcAft>
              <a:buClrTx/>
              <a:buSzPct val="100000"/>
              <a:tabLst>
                <a:tab pos="812800" algn="l"/>
              </a:tabLst>
              <a:defRPr/>
            </a:pPr>
            <a:r>
              <a:rPr kumimoji="0" lang="en-US" sz="1200" u="none" strike="noStrike" kern="0" cap="none" spc="0" normalizeH="0" baseline="0" noProof="0" dirty="0" smtClean="0">
                <a:ln>
                  <a:noFill/>
                </a:ln>
                <a:solidFill>
                  <a:schemeClr val="tx1"/>
                </a:solidFill>
                <a:effectLst/>
                <a:uLnTx/>
                <a:uFillTx/>
                <a:latin typeface="Arial"/>
                <a:ea typeface="+mn-ea"/>
                <a:cs typeface="Arial"/>
              </a:rPr>
              <a:t>&lt;insert contact details&gt;</a:t>
            </a:r>
          </a:p>
        </p:txBody>
      </p:sp>
      <p:pic>
        <p:nvPicPr>
          <p:cNvPr id="8" name="Picture 7" descr="green double lines.eps"/>
          <p:cNvPicPr>
            <a:picLocks noChangeAspect="1"/>
          </p:cNvPicPr>
          <p:nvPr userDrawn="1"/>
        </p:nvPicPr>
        <p:blipFill>
          <a:blip r:embed="rId2"/>
          <a:stretch>
            <a:fillRect/>
          </a:stretch>
        </p:blipFill>
        <p:spPr>
          <a:xfrm>
            <a:off x="372411" y="5003115"/>
            <a:ext cx="8423275" cy="111125"/>
          </a:xfrm>
          <a:prstGeom prst="rect">
            <a:avLst/>
          </a:prstGeom>
        </p:spPr>
      </p:pic>
      <p:sp>
        <p:nvSpPr>
          <p:cNvPr id="9" name="Picture Placeholder 10"/>
          <p:cNvSpPr>
            <a:spLocks noGrp="1"/>
          </p:cNvSpPr>
          <p:nvPr>
            <p:ph type="pic" sz="quarter" idx="12"/>
          </p:nvPr>
        </p:nvSpPr>
        <p:spPr>
          <a:xfrm rot="708531">
            <a:off x="5397705" y="1079357"/>
            <a:ext cx="4879922" cy="3218565"/>
          </a:xfrm>
          <a:effectLst>
            <a:outerShdw blurRad="101600" dist="38100" dir="8100000">
              <a:srgbClr val="000000">
                <a:alpha val="50000"/>
              </a:srgbClr>
            </a:outerShdw>
          </a:effectLst>
        </p:spPr>
        <p:txBody>
          <a:bodyPr/>
          <a:lstStyle/>
          <a:p>
            <a:r>
              <a:rPr lang="en-US" smtClean="0"/>
              <a:t>Drag picture to placeholder or click icon to add</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gn_off">
    <p:spTree>
      <p:nvGrpSpPr>
        <p:cNvPr id="1" name=""/>
        <p:cNvGrpSpPr/>
        <p:nvPr/>
      </p:nvGrpSpPr>
      <p:grpSpPr>
        <a:xfrm>
          <a:off x="0" y="0"/>
          <a:ext cx="0" cy="0"/>
          <a:chOff x="0" y="0"/>
          <a:chExt cx="0" cy="0"/>
        </a:xfrm>
      </p:grpSpPr>
      <p:sp>
        <p:nvSpPr>
          <p:cNvPr id="3" name="Rectangle 3"/>
          <p:cNvSpPr txBox="1">
            <a:spLocks noChangeArrowheads="1"/>
          </p:cNvSpPr>
          <p:nvPr userDrawn="1"/>
        </p:nvSpPr>
        <p:spPr bwMode="auto">
          <a:xfrm>
            <a:off x="794808" y="3236383"/>
            <a:ext cx="4099984" cy="287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77825" marR="0" lvl="0" indent="-377825" algn="ctr" defTabSz="914400" rtl="0" eaLnBrk="1" fontAlgn="base" latinLnBrk="0" hangingPunct="1">
              <a:lnSpc>
                <a:spcPct val="100000"/>
              </a:lnSpc>
              <a:spcBef>
                <a:spcPct val="20000"/>
              </a:spcBef>
              <a:spcAft>
                <a:spcPct val="0"/>
              </a:spcAft>
              <a:buClrTx/>
              <a:buSzPct val="100000"/>
              <a:tabLst>
                <a:tab pos="812800" algn="l"/>
              </a:tabLst>
              <a:defRPr/>
            </a:pPr>
            <a:r>
              <a:rPr kumimoji="0" lang="en-US" sz="1400" u="none" strike="noStrike" kern="0" cap="none" spc="0" normalizeH="0" baseline="0" noProof="0" dirty="0">
                <a:ln>
                  <a:noFill/>
                </a:ln>
                <a:solidFill>
                  <a:srgbClr val="D5E04E"/>
                </a:solidFill>
                <a:effectLst/>
                <a:uLnTx/>
                <a:uFillTx/>
                <a:latin typeface="Arial"/>
                <a:ea typeface="+mn-ea"/>
                <a:cs typeface="Arial"/>
              </a:rPr>
              <a:t>Contact </a:t>
            </a:r>
            <a:r>
              <a:rPr kumimoji="0" lang="en-US" sz="1400" u="none" strike="noStrike" kern="0" cap="none" spc="0" normalizeH="0" baseline="0" noProof="0" dirty="0" smtClean="0">
                <a:ln>
                  <a:noFill/>
                </a:ln>
                <a:solidFill>
                  <a:srgbClr val="D5E04E"/>
                </a:solidFill>
                <a:effectLst/>
                <a:uLnTx/>
                <a:uFillTx/>
                <a:latin typeface="Arial"/>
                <a:ea typeface="+mn-ea"/>
                <a:cs typeface="Arial"/>
              </a:rPr>
              <a:t>us</a:t>
            </a:r>
            <a:endParaRPr kumimoji="0" lang="en-US" sz="1400" u="none" strike="noStrike" kern="0" cap="none" spc="0" normalizeH="0" baseline="0" noProof="0" dirty="0">
              <a:ln>
                <a:noFill/>
              </a:ln>
              <a:solidFill>
                <a:srgbClr val="D5E04E"/>
              </a:solidFill>
              <a:effectLst/>
              <a:uLnTx/>
              <a:uFillTx/>
              <a:latin typeface="Arial"/>
              <a:ea typeface="+mn-ea"/>
              <a:cs typeface="Arial"/>
            </a:endParaRPr>
          </a:p>
        </p:txBody>
      </p:sp>
      <p:sp>
        <p:nvSpPr>
          <p:cNvPr id="4" name="Rectangle 3"/>
          <p:cNvSpPr/>
          <p:nvPr userDrawn="1"/>
        </p:nvSpPr>
        <p:spPr>
          <a:xfrm>
            <a:off x="558800" y="1377993"/>
            <a:ext cx="4572000" cy="1421329"/>
          </a:xfrm>
          <a:prstGeom prst="rect">
            <a:avLst/>
          </a:prstGeom>
        </p:spPr>
        <p:txBody>
          <a:bodyPr>
            <a:spAutoFit/>
          </a:bodyPr>
          <a:lstStyle/>
          <a:p>
            <a:pPr algn="ctr"/>
            <a:r>
              <a:rPr lang="en-US" dirty="0" smtClean="0">
                <a:solidFill>
                  <a:srgbClr val="D5E04E"/>
                </a:solidFill>
                <a:latin typeface="Arial"/>
                <a:cs typeface="Arial"/>
              </a:rPr>
              <a:t>How can we help?</a:t>
            </a:r>
          </a:p>
          <a:p>
            <a:pPr algn="ctr">
              <a:lnSpc>
                <a:spcPts val="1300"/>
              </a:lnSpc>
              <a:spcBef>
                <a:spcPts val="1000"/>
              </a:spcBef>
              <a:spcAft>
                <a:spcPts val="0"/>
              </a:spcAft>
            </a:pPr>
            <a:r>
              <a:rPr lang="en-US" sz="1000" dirty="0" err="1" smtClean="0">
                <a:latin typeface="Arial"/>
                <a:cs typeface="Arial"/>
              </a:rPr>
              <a:t>ThoughtWorks</a:t>
            </a:r>
            <a:r>
              <a:rPr lang="en-US" sz="1000" dirty="0" smtClean="0">
                <a:latin typeface="Arial"/>
                <a:cs typeface="Arial"/>
              </a:rPr>
              <a:t> is a global custom software solutions consultancy trusted by many of the world’s leading businesses with their most complex and critical systems. We deliver consulting grounded in delivery expertise, build custom applications and help </a:t>
            </a:r>
            <a:r>
              <a:rPr lang="en-US" sz="1000" dirty="0" err="1" smtClean="0">
                <a:latin typeface="Arial"/>
                <a:cs typeface="Arial"/>
              </a:rPr>
              <a:t>organisations</a:t>
            </a:r>
            <a:r>
              <a:rPr lang="en-US" sz="1000" dirty="0" smtClean="0">
                <a:latin typeface="Arial"/>
                <a:cs typeface="Arial"/>
              </a:rPr>
              <a:t> across all market sectors to drive IT efficiency – working to an exceptionally high standard.</a:t>
            </a:r>
            <a:endParaRPr lang="en-US" sz="1000" dirty="0">
              <a:latin typeface="Arial"/>
              <a:cs typeface="Arial"/>
            </a:endParaRPr>
          </a:p>
        </p:txBody>
      </p:sp>
      <p:sp>
        <p:nvSpPr>
          <p:cNvPr id="6" name="Rectangle 5"/>
          <p:cNvSpPr/>
          <p:nvPr userDrawn="1"/>
        </p:nvSpPr>
        <p:spPr>
          <a:xfrm>
            <a:off x="515938" y="5319641"/>
            <a:ext cx="4572000" cy="123111"/>
          </a:xfrm>
          <a:prstGeom prst="rect">
            <a:avLst/>
          </a:prstGeom>
        </p:spPr>
        <p:txBody>
          <a:bodyPr lIns="0" tIns="0" rIns="0" bIns="0">
            <a:spAutoFit/>
          </a:bodyPr>
          <a:lstStyle/>
          <a:p>
            <a:pPr>
              <a:tabLst>
                <a:tab pos="88900" algn="l"/>
              </a:tabLst>
            </a:pPr>
            <a:r>
              <a:rPr lang="en-US" sz="800" dirty="0" smtClean="0"/>
              <a:t>Private and Confidential.  © 2012 </a:t>
            </a:r>
            <a:r>
              <a:rPr lang="en-US" sz="800" dirty="0" err="1" smtClean="0"/>
              <a:t>ThoughtWorks</a:t>
            </a:r>
            <a:r>
              <a:rPr lang="en-US" sz="800" dirty="0" smtClean="0"/>
              <a:t>.  All rights reserved.</a:t>
            </a:r>
            <a:endParaRPr lang="en-US" sz="800" dirty="0"/>
          </a:p>
        </p:txBody>
      </p:sp>
      <p:sp>
        <p:nvSpPr>
          <p:cNvPr id="11" name="Text Placeholder 10"/>
          <p:cNvSpPr>
            <a:spLocks noGrp="1"/>
          </p:cNvSpPr>
          <p:nvPr>
            <p:ph type="body" sz="quarter" idx="10" hasCustomPrompt="1"/>
          </p:nvPr>
        </p:nvSpPr>
        <p:spPr>
          <a:xfrm>
            <a:off x="1268148" y="3598864"/>
            <a:ext cx="3153304" cy="1301220"/>
          </a:xfrm>
        </p:spPr>
        <p:txBody>
          <a:bodyPr/>
          <a:lstStyle>
            <a:lvl1pPr marL="377825" marR="0" indent="-377825" algn="ctr" defTabSz="914400" rtl="0" eaLnBrk="1" fontAlgn="base" latinLnBrk="0" hangingPunct="1">
              <a:lnSpc>
                <a:spcPct val="100000"/>
              </a:lnSpc>
              <a:spcBef>
                <a:spcPct val="20000"/>
              </a:spcBef>
              <a:spcAft>
                <a:spcPct val="0"/>
              </a:spcAft>
              <a:buClrTx/>
              <a:buSzPct val="100000"/>
              <a:buFont typeface="Arial"/>
              <a:buNone/>
              <a:tabLst>
                <a:tab pos="812800" algn="l"/>
              </a:tabLst>
              <a:defRPr sz="1200">
                <a:latin typeface="Arial"/>
                <a:cs typeface="Arial"/>
              </a:defRPr>
            </a:lvl1pPr>
            <a:lvl2pPr algn="ctr">
              <a:buFont typeface="Arial"/>
              <a:buNone/>
              <a:defRPr sz="1200">
                <a:latin typeface="Arial"/>
                <a:cs typeface="Arial"/>
              </a:defRPr>
            </a:lvl2pPr>
            <a:lvl3pPr algn="ctr">
              <a:buNone/>
              <a:defRPr sz="1200">
                <a:latin typeface="Arial"/>
                <a:cs typeface="Arial"/>
              </a:defRPr>
            </a:lvl3pPr>
            <a:lvl4pPr algn="ctr">
              <a:buNone/>
              <a:defRPr sz="1200">
                <a:latin typeface="Arial"/>
                <a:cs typeface="Arial"/>
              </a:defRPr>
            </a:lvl4pPr>
            <a:lvl5pPr algn="ctr">
              <a:buNone/>
              <a:defRPr sz="1200">
                <a:latin typeface="Arial"/>
                <a:cs typeface="Arial"/>
              </a:defRPr>
            </a:lvl5pPr>
          </a:lstStyle>
          <a:p>
            <a:pPr marL="377825" marR="0" lvl="0" indent="-377825" algn="ctr" defTabSz="914400" rtl="0" eaLnBrk="1" fontAlgn="base" latinLnBrk="0" hangingPunct="1">
              <a:lnSpc>
                <a:spcPct val="100000"/>
              </a:lnSpc>
              <a:spcBef>
                <a:spcPts val="1000"/>
              </a:spcBef>
              <a:spcAft>
                <a:spcPct val="0"/>
              </a:spcAft>
              <a:buClrTx/>
              <a:buSzPct val="100000"/>
              <a:tabLst>
                <a:tab pos="812800" algn="l"/>
              </a:tabLst>
              <a:defRPr/>
            </a:pPr>
            <a:r>
              <a:rPr kumimoji="0" lang="en-US" sz="1200" u="none" strike="noStrike" kern="0" cap="none" spc="0" normalizeH="0" baseline="0" noProof="0" dirty="0" smtClean="0">
                <a:ln>
                  <a:noFill/>
                </a:ln>
                <a:solidFill>
                  <a:schemeClr val="tx1"/>
                </a:solidFill>
                <a:effectLst/>
                <a:uLnTx/>
                <a:uFillTx/>
                <a:latin typeface="Arial"/>
                <a:ea typeface="+mn-ea"/>
                <a:cs typeface="Arial"/>
              </a:rPr>
              <a:t>&lt;insert contact details&gt;</a:t>
            </a:r>
          </a:p>
        </p:txBody>
      </p:sp>
      <p:pic>
        <p:nvPicPr>
          <p:cNvPr id="8" name="Picture 7" descr="green double lines.eps"/>
          <p:cNvPicPr>
            <a:picLocks noChangeAspect="1"/>
          </p:cNvPicPr>
          <p:nvPr userDrawn="1"/>
        </p:nvPicPr>
        <p:blipFill>
          <a:blip r:embed="rId2"/>
          <a:stretch>
            <a:fillRect/>
          </a:stretch>
        </p:blipFill>
        <p:spPr>
          <a:xfrm>
            <a:off x="372411" y="5003115"/>
            <a:ext cx="8423275" cy="1111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spTree>
      <p:nvGrpSpPr>
        <p:cNvPr id="1" name=""/>
        <p:cNvGrpSpPr/>
        <p:nvPr/>
      </p:nvGrpSpPr>
      <p:grpSpPr>
        <a:xfrm>
          <a:off x="0" y="0"/>
          <a:ext cx="0" cy="0"/>
          <a:chOff x="0" y="0"/>
          <a:chExt cx="0" cy="0"/>
        </a:xfrm>
      </p:grpSpPr>
      <p:pic>
        <p:nvPicPr>
          <p:cNvPr id="12" name="Picture 11" descr="green double lines.eps"/>
          <p:cNvPicPr>
            <a:picLocks noChangeAspect="1"/>
          </p:cNvPicPr>
          <p:nvPr userDrawn="1"/>
        </p:nvPicPr>
        <p:blipFill>
          <a:blip r:embed="rId2"/>
          <a:stretch>
            <a:fillRect/>
          </a:stretch>
        </p:blipFill>
        <p:spPr>
          <a:xfrm>
            <a:off x="372411" y="5240181"/>
            <a:ext cx="8423275" cy="111125"/>
          </a:xfrm>
          <a:prstGeom prst="rect">
            <a:avLst/>
          </a:prstGeom>
        </p:spPr>
      </p:pic>
      <p:pic>
        <p:nvPicPr>
          <p:cNvPr id="9" name="Picture 8" descr="green title page block.eps"/>
          <p:cNvPicPr>
            <a:picLocks noChangeAspect="1"/>
          </p:cNvPicPr>
          <p:nvPr userDrawn="1"/>
        </p:nvPicPr>
        <p:blipFill>
          <a:blip r:embed="rId3"/>
          <a:stretch>
            <a:fillRect/>
          </a:stretch>
        </p:blipFill>
        <p:spPr>
          <a:xfrm>
            <a:off x="1976657" y="1865068"/>
            <a:ext cx="5190686" cy="1165860"/>
          </a:xfrm>
          <a:prstGeom prst="rect">
            <a:avLst/>
          </a:prstGeom>
        </p:spPr>
      </p:pic>
      <p:sp>
        <p:nvSpPr>
          <p:cNvPr id="3074" name="Rectangle 2"/>
          <p:cNvSpPr>
            <a:spLocks noGrp="1" noChangeArrowheads="1"/>
          </p:cNvSpPr>
          <p:nvPr>
            <p:ph type="ctrTitle"/>
          </p:nvPr>
        </p:nvSpPr>
        <p:spPr>
          <a:xfrm>
            <a:off x="1485900" y="2296582"/>
            <a:ext cx="6172200" cy="586317"/>
          </a:xfrm>
        </p:spPr>
        <p:txBody>
          <a:bodyPr wrap="square" lIns="91440" tIns="45720" rIns="91440" bIns="45720" anchor="ctr"/>
          <a:lstStyle>
            <a:lvl1pPr algn="ctr">
              <a:defRPr sz="2600">
                <a:solidFill>
                  <a:srgbClr val="FFFFFF"/>
                </a:solidFill>
                <a:latin typeface="Georgia"/>
                <a:cs typeface="Georgia"/>
              </a:defRPr>
            </a:lvl1pPr>
          </a:lstStyle>
          <a:p>
            <a:r>
              <a:rPr lang="en-US" smtClean="0"/>
              <a:t>Click to edit Master title style</a:t>
            </a:r>
            <a:endParaRPr lang="en-US" dirty="0"/>
          </a:p>
        </p:txBody>
      </p:sp>
      <p:sp>
        <p:nvSpPr>
          <p:cNvPr id="11" name="Picture Placeholder 10"/>
          <p:cNvSpPr>
            <a:spLocks noGrp="1"/>
          </p:cNvSpPr>
          <p:nvPr>
            <p:ph type="pic" sz="quarter" idx="12"/>
          </p:nvPr>
        </p:nvSpPr>
        <p:spPr>
          <a:xfrm rot="708531">
            <a:off x="5418871" y="3248941"/>
            <a:ext cx="4879922" cy="3218565"/>
          </a:xfrm>
          <a:effectLst>
            <a:outerShdw blurRad="101600" dist="38100" dir="8100000">
              <a:srgbClr val="000000">
                <a:alpha val="50000"/>
              </a:srgbClr>
            </a:outerShdw>
          </a:effectLst>
        </p:spPr>
        <p:txBody>
          <a:bodyPr/>
          <a:lstStyle/>
          <a:p>
            <a:r>
              <a:rPr lang="en-US" smtClean="0"/>
              <a:t>Drag picture to placeholder or click icon to add</a:t>
            </a:r>
            <a:endParaRPr lang="en-US"/>
          </a:p>
        </p:txBody>
      </p:sp>
      <p:pic>
        <p:nvPicPr>
          <p:cNvPr id="10" name="Picture 9" descr="tw_master logo_wht.png"/>
          <p:cNvPicPr>
            <a:picLocks noChangeAspect="1"/>
          </p:cNvPicPr>
          <p:nvPr userDrawn="1"/>
        </p:nvPicPr>
        <p:blipFill>
          <a:blip r:embed="rId4"/>
          <a:stretch>
            <a:fillRect/>
          </a:stretch>
        </p:blipFill>
        <p:spPr>
          <a:xfrm>
            <a:off x="3259668" y="1283759"/>
            <a:ext cx="2614082" cy="4037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Georgia"/>
                <a:cs typeface="Georgia"/>
              </a:defRPr>
            </a:lvl1pPr>
            <a:lvl2pPr>
              <a:buSzPct val="100000"/>
              <a:buFont typeface="Wingdings" charset="2"/>
              <a:buChar char="§"/>
              <a:defRPr>
                <a:latin typeface="Georgia"/>
                <a:cs typeface="Georgia"/>
              </a:defRPr>
            </a:lvl2pPr>
            <a:lvl3pPr>
              <a:defRPr>
                <a:latin typeface="Georgia"/>
                <a:cs typeface="Georgia"/>
              </a:defRPr>
            </a:lvl3pPr>
            <a:lvl4pPr>
              <a:defRPr>
                <a:latin typeface="Georgia"/>
                <a:cs typeface="Georgia"/>
              </a:defRPr>
            </a:lvl4pPr>
            <a:lvl5pPr>
              <a:defRPr>
                <a:latin typeface="Georgia"/>
                <a:cs typeface="Georgi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green double lines.eps"/>
          <p:cNvPicPr>
            <a:picLocks noChangeAspect="1"/>
          </p:cNvPicPr>
          <p:nvPr userDrawn="1"/>
        </p:nvPicPr>
        <p:blipFill>
          <a:blip r:embed="rId2"/>
          <a:stretch>
            <a:fillRect/>
          </a:stretch>
        </p:blipFill>
        <p:spPr>
          <a:xfrm>
            <a:off x="372411" y="5003115"/>
            <a:ext cx="8423275" cy="11112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 content_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651000"/>
            <a:ext cx="3657600" cy="3333750"/>
          </a:xfrm>
        </p:spPr>
        <p:txBody>
          <a:bodyPr/>
          <a:lstStyle>
            <a:lvl1pPr>
              <a:buSzPct val="100000"/>
              <a:buFontTx/>
              <a:buBlip>
                <a:blip r:embed="rId2"/>
              </a:buBlip>
              <a:defRPr sz="2000"/>
            </a:lvl1pPr>
            <a:lvl2pPr>
              <a:buSzPct val="100000"/>
              <a:buFont typeface="Wingdings" charset="2"/>
              <a:buChar cha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51000"/>
            <a:ext cx="3657600" cy="3344333"/>
          </a:xfrm>
        </p:spPr>
        <p:txBody>
          <a:bodyPr/>
          <a:lstStyle>
            <a:lvl1pPr>
              <a:buSzPct val="100000"/>
              <a:buFontTx/>
              <a:buBlip>
                <a:blip r:embed="rId2"/>
              </a:buBlip>
              <a:defRPr sz="2000"/>
            </a:lvl1pPr>
            <a:lvl2pPr>
              <a:buSzPct val="100000"/>
              <a:buFont typeface="Wingdings" charset="2"/>
              <a:buChar cha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green double lines.eps"/>
          <p:cNvPicPr>
            <a:picLocks noChangeAspect="1"/>
          </p:cNvPicPr>
          <p:nvPr userDrawn="1"/>
        </p:nvPicPr>
        <p:blipFill>
          <a:blip r:embed="rId3"/>
          <a:stretch>
            <a:fillRect/>
          </a:stretch>
        </p:blipFill>
        <p:spPr>
          <a:xfrm>
            <a:off x="372411" y="5003115"/>
            <a:ext cx="8423275" cy="111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611188" y="1079500"/>
            <a:ext cx="7842250" cy="3925888"/>
          </a:xfrm>
        </p:spPr>
        <p:txBody>
          <a:bodyPr/>
          <a:lstStyle/>
          <a:p>
            <a:r>
              <a:rPr lang="en-US" smtClean="0"/>
              <a:t>Drag picture to placeholder or click icon to add</a:t>
            </a:r>
            <a:endParaRPr lang="en-US"/>
          </a:p>
        </p:txBody>
      </p:sp>
      <p:pic>
        <p:nvPicPr>
          <p:cNvPr id="6" name="Picture 5" descr="green double lines.eps"/>
          <p:cNvPicPr>
            <a:picLocks noChangeAspect="1"/>
          </p:cNvPicPr>
          <p:nvPr userDrawn="1"/>
        </p:nvPicPr>
        <p:blipFill>
          <a:blip r:embed="rId2"/>
          <a:stretch>
            <a:fillRect/>
          </a:stretch>
        </p:blipFill>
        <p:spPr>
          <a:xfrm>
            <a:off x="372411" y="5003115"/>
            <a:ext cx="8423275" cy="111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imag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611188" y="1079500"/>
            <a:ext cx="7842250" cy="3143250"/>
          </a:xfrm>
        </p:spPr>
        <p:txBody>
          <a:bodyPr/>
          <a:lstStyle/>
          <a:p>
            <a:r>
              <a:rPr lang="en-US" smtClean="0"/>
              <a:t>Drag picture to placeholder or click icon to add</a:t>
            </a:r>
            <a:endParaRPr lang="en-US"/>
          </a:p>
        </p:txBody>
      </p:sp>
      <p:sp>
        <p:nvSpPr>
          <p:cNvPr id="7" name="Content Placeholder 6"/>
          <p:cNvSpPr>
            <a:spLocks noGrp="1"/>
          </p:cNvSpPr>
          <p:nvPr>
            <p:ph sz="quarter" idx="11"/>
          </p:nvPr>
        </p:nvSpPr>
        <p:spPr>
          <a:xfrm>
            <a:off x="611188" y="4349750"/>
            <a:ext cx="7842250" cy="762000"/>
          </a:xfrm>
        </p:spPr>
        <p:txBody>
          <a:bodyPr/>
          <a:lstStyle>
            <a:lvl1pPr>
              <a:buFont typeface="Arial"/>
              <a:buNone/>
              <a:defRPr sz="1200" i="1">
                <a:latin typeface="Arial"/>
                <a:cs typeface="Arial"/>
              </a:defRPr>
            </a:lvl1pPr>
            <a:lvl2pPr>
              <a:buFont typeface="Arial"/>
              <a:buNone/>
              <a:defRPr sz="1200" i="1">
                <a:latin typeface="Arial"/>
                <a:cs typeface="Arial"/>
              </a:defRPr>
            </a:lvl2pPr>
            <a:lvl3pPr>
              <a:buNone/>
              <a:defRPr sz="1200" i="1">
                <a:latin typeface="Arial"/>
                <a:cs typeface="Arial"/>
              </a:defRPr>
            </a:lvl3pPr>
            <a:lvl4pPr>
              <a:buNone/>
              <a:defRPr sz="1200" i="1">
                <a:latin typeface="Arial"/>
                <a:cs typeface="Arial"/>
              </a:defRPr>
            </a:lvl4pPr>
            <a:lvl5pPr>
              <a:buNone/>
              <a:defRPr sz="1200" i="1">
                <a:latin typeface="Arial"/>
                <a:cs typeface="Arial"/>
              </a:defRPr>
            </a:lvl5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mputer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tw_HDTV.jpg"/>
          <p:cNvPicPr>
            <a:picLocks noChangeAspect="1"/>
          </p:cNvPicPr>
          <p:nvPr userDrawn="1"/>
        </p:nvPicPr>
        <p:blipFill>
          <a:blip r:embed="rId2"/>
          <a:stretch>
            <a:fillRect/>
          </a:stretch>
        </p:blipFill>
        <p:spPr>
          <a:xfrm>
            <a:off x="609957" y="1142998"/>
            <a:ext cx="7927618" cy="3926416"/>
          </a:xfrm>
          <a:prstGeom prst="rect">
            <a:avLst/>
          </a:prstGeom>
        </p:spPr>
      </p:pic>
      <p:sp>
        <p:nvSpPr>
          <p:cNvPr id="5" name="Content Placeholder 4"/>
          <p:cNvSpPr>
            <a:spLocks noGrp="1"/>
          </p:cNvSpPr>
          <p:nvPr>
            <p:ph sz="quarter" idx="10" hasCustomPrompt="1"/>
          </p:nvPr>
        </p:nvSpPr>
        <p:spPr>
          <a:xfrm>
            <a:off x="1195917" y="1639888"/>
            <a:ext cx="6773334" cy="2932112"/>
          </a:xfrm>
        </p:spPr>
        <p:txBody>
          <a:bodyPr/>
          <a:lstStyle>
            <a:lvl1pPr>
              <a:buFont typeface="Arial"/>
              <a:buNone/>
              <a:defRPr sz="1000" baseline="0">
                <a:solidFill>
                  <a:srgbClr val="C6D742"/>
                </a:solidFill>
                <a:latin typeface="Arial"/>
                <a:cs typeface="Arial"/>
              </a:defRPr>
            </a:lvl1pPr>
            <a:lvl2pPr>
              <a:buNone/>
              <a:defRPr sz="1000">
                <a:solidFill>
                  <a:srgbClr val="C6D742"/>
                </a:solidFill>
                <a:latin typeface="Arial"/>
                <a:cs typeface="Arial"/>
              </a:defRPr>
            </a:lvl2pPr>
            <a:lvl3pPr>
              <a:buNone/>
              <a:defRPr sz="1000">
                <a:solidFill>
                  <a:srgbClr val="C6D742"/>
                </a:solidFill>
                <a:latin typeface="Arial"/>
                <a:cs typeface="Arial"/>
              </a:defRPr>
            </a:lvl3pPr>
            <a:lvl4pPr>
              <a:buNone/>
              <a:defRPr sz="1000">
                <a:solidFill>
                  <a:srgbClr val="C6D742"/>
                </a:solidFill>
                <a:latin typeface="Arial"/>
                <a:cs typeface="Arial"/>
              </a:defRPr>
            </a:lvl4pPr>
            <a:lvl5pPr>
              <a:buNone/>
              <a:defRPr sz="1000">
                <a:solidFill>
                  <a:srgbClr val="C6D742"/>
                </a:solidFill>
                <a:latin typeface="Arial"/>
                <a:cs typeface="Arial"/>
              </a:defRPr>
            </a:lvl5pPr>
          </a:lstStyle>
          <a:p>
            <a:pPr lvl="0"/>
            <a:r>
              <a:rPr lang="en-GB" dirty="0" smtClean="0"/>
              <a:t>… space to add some code…</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uter screen">
    <p:spTree>
      <p:nvGrpSpPr>
        <p:cNvPr id="1" name=""/>
        <p:cNvGrpSpPr/>
        <p:nvPr/>
      </p:nvGrpSpPr>
      <p:grpSpPr>
        <a:xfrm>
          <a:off x="0" y="0"/>
          <a:ext cx="0" cy="0"/>
          <a:chOff x="0" y="0"/>
          <a:chExt cx="0" cy="0"/>
        </a:xfrm>
      </p:grpSpPr>
      <p:pic>
        <p:nvPicPr>
          <p:cNvPr id="3" name="Picture 2" descr="tw_HDTV.jpg"/>
          <p:cNvPicPr>
            <a:picLocks noChangeAspect="1"/>
          </p:cNvPicPr>
          <p:nvPr userDrawn="1"/>
        </p:nvPicPr>
        <p:blipFill>
          <a:blip r:embed="rId2"/>
          <a:stretch>
            <a:fillRect/>
          </a:stretch>
        </p:blipFill>
        <p:spPr>
          <a:xfrm>
            <a:off x="0" y="0"/>
            <a:ext cx="9144000" cy="5715000"/>
          </a:xfrm>
          <a:prstGeom prst="rect">
            <a:avLst/>
          </a:prstGeom>
        </p:spPr>
      </p:pic>
      <p:sp>
        <p:nvSpPr>
          <p:cNvPr id="5" name="Content Placeholder 4"/>
          <p:cNvSpPr>
            <a:spLocks noGrp="1"/>
          </p:cNvSpPr>
          <p:nvPr>
            <p:ph sz="quarter" idx="10" hasCustomPrompt="1"/>
          </p:nvPr>
        </p:nvSpPr>
        <p:spPr>
          <a:xfrm>
            <a:off x="611188" y="698500"/>
            <a:ext cx="7926387" cy="4392613"/>
          </a:xfrm>
        </p:spPr>
        <p:txBody>
          <a:bodyPr/>
          <a:lstStyle>
            <a:lvl1pPr>
              <a:buFont typeface="Arial"/>
              <a:buNone/>
              <a:defRPr sz="1800" baseline="0">
                <a:solidFill>
                  <a:srgbClr val="C6D742"/>
                </a:solidFill>
                <a:latin typeface="Arial"/>
                <a:cs typeface="Arial"/>
              </a:defRPr>
            </a:lvl1pPr>
            <a:lvl2pPr>
              <a:buNone/>
              <a:defRPr sz="1800">
                <a:solidFill>
                  <a:srgbClr val="C6D742"/>
                </a:solidFill>
                <a:latin typeface="Arial"/>
                <a:cs typeface="Arial"/>
              </a:defRPr>
            </a:lvl2pPr>
            <a:lvl3pPr>
              <a:buNone/>
              <a:defRPr sz="1800">
                <a:solidFill>
                  <a:srgbClr val="C6D742"/>
                </a:solidFill>
                <a:latin typeface="Arial"/>
                <a:cs typeface="Arial"/>
              </a:defRPr>
            </a:lvl3pPr>
            <a:lvl4pPr>
              <a:buNone/>
              <a:defRPr sz="1800">
                <a:solidFill>
                  <a:srgbClr val="C6D742"/>
                </a:solidFill>
                <a:latin typeface="Arial"/>
                <a:cs typeface="Arial"/>
              </a:defRPr>
            </a:lvl4pPr>
            <a:lvl5pPr>
              <a:buNone/>
              <a:defRPr sz="1800">
                <a:solidFill>
                  <a:srgbClr val="C6D742"/>
                </a:solidFill>
                <a:latin typeface="Arial"/>
                <a:cs typeface="Arial"/>
              </a:defRPr>
            </a:lvl5pPr>
          </a:lstStyle>
          <a:p>
            <a:pPr lvl="0"/>
            <a:r>
              <a:rPr lang="en-GB" dirty="0" smtClean="0"/>
              <a:t>…space to add some code…</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 logo">
    <p:spTree>
      <p:nvGrpSpPr>
        <p:cNvPr id="1" name=""/>
        <p:cNvGrpSpPr/>
        <p:nvPr/>
      </p:nvGrpSpPr>
      <p:grpSpPr>
        <a:xfrm>
          <a:off x="0" y="0"/>
          <a:ext cx="0" cy="0"/>
          <a:chOff x="0" y="0"/>
          <a:chExt cx="0" cy="0"/>
        </a:xfrm>
      </p:grpSpPr>
      <p:pic>
        <p:nvPicPr>
          <p:cNvPr id="3" name="Picture 2" descr="green line.eps"/>
          <p:cNvPicPr>
            <a:picLocks noChangeAspect="1"/>
          </p:cNvPicPr>
          <p:nvPr userDrawn="1"/>
        </p:nvPicPr>
        <p:blipFill>
          <a:blip r:embed="rId2"/>
          <a:stretch>
            <a:fillRect/>
          </a:stretch>
        </p:blipFill>
        <p:spPr>
          <a:xfrm>
            <a:off x="372411" y="929216"/>
            <a:ext cx="8423275" cy="111125"/>
          </a:xfrm>
          <a:prstGeom prst="rect">
            <a:avLst/>
          </a:prstGeom>
        </p:spPr>
      </p:pic>
      <p:pic>
        <p:nvPicPr>
          <p:cNvPr id="4" name="Picture 3" descr="TW logo white.eps"/>
          <p:cNvPicPr>
            <a:picLocks noChangeAspect="1"/>
          </p:cNvPicPr>
          <p:nvPr userDrawn="1"/>
        </p:nvPicPr>
        <p:blipFill>
          <a:blip r:embed="rId3"/>
          <a:stretch>
            <a:fillRect/>
          </a:stretch>
        </p:blipFill>
        <p:spPr>
          <a:xfrm>
            <a:off x="7234768" y="5270504"/>
            <a:ext cx="1549400" cy="2413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5" Type="http://schemas.openxmlformats.org/officeDocument/2006/relationships/image" Target="../media/image2.emf"/><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11188" y="1651000"/>
            <a:ext cx="7929561" cy="32808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TW logo white.eps"/>
          <p:cNvPicPr>
            <a:picLocks noChangeAspect="1"/>
          </p:cNvPicPr>
          <p:nvPr/>
        </p:nvPicPr>
        <p:blipFill>
          <a:blip r:embed="rId14"/>
          <a:stretch>
            <a:fillRect/>
          </a:stretch>
        </p:blipFill>
        <p:spPr>
          <a:xfrm>
            <a:off x="7234768" y="5270504"/>
            <a:ext cx="1549400" cy="241300"/>
          </a:xfrm>
          <a:prstGeom prst="rect">
            <a:avLst/>
          </a:prstGeom>
        </p:spPr>
      </p:pic>
      <p:pic>
        <p:nvPicPr>
          <p:cNvPr id="7" name="Picture 6" descr="green line.eps"/>
          <p:cNvPicPr>
            <a:picLocks noChangeAspect="1"/>
          </p:cNvPicPr>
          <p:nvPr/>
        </p:nvPicPr>
        <p:blipFill>
          <a:blip r:embed="rId15"/>
          <a:stretch>
            <a:fillRect/>
          </a:stretch>
        </p:blipFill>
        <p:spPr>
          <a:xfrm>
            <a:off x="372411" y="929216"/>
            <a:ext cx="8423275" cy="111125"/>
          </a:xfrm>
          <a:prstGeom prst="rect">
            <a:avLst/>
          </a:prstGeom>
        </p:spPr>
      </p:pic>
      <p:sp>
        <p:nvSpPr>
          <p:cNvPr id="1026" name="Rectangle 2"/>
          <p:cNvSpPr>
            <a:spLocks noGrp="1" noChangeArrowheads="1"/>
          </p:cNvSpPr>
          <p:nvPr>
            <p:ph type="title"/>
          </p:nvPr>
        </p:nvSpPr>
        <p:spPr bwMode="auto">
          <a:xfrm>
            <a:off x="515938" y="392113"/>
            <a:ext cx="8007349" cy="805656"/>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lvl="0"/>
            <a:r>
              <a:rPr lang="en-US"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64" r:id="rId2"/>
    <p:sldLayoutId id="2147483650" r:id="rId3"/>
    <p:sldLayoutId id="2147483652" r:id="rId4"/>
    <p:sldLayoutId id="2147483661" r:id="rId5"/>
    <p:sldLayoutId id="2147483665" r:id="rId6"/>
    <p:sldLayoutId id="2147483667" r:id="rId7"/>
    <p:sldLayoutId id="2147483668" r:id="rId8"/>
    <p:sldLayoutId id="2147483660" r:id="rId9"/>
    <p:sldLayoutId id="2147483663" r:id="rId10"/>
    <p:sldLayoutId id="2147483662" r:id="rId11"/>
    <p:sldLayoutId id="2147483666" r:id="rId12"/>
  </p:sldLayoutIdLst>
  <p:txStyles>
    <p:titleStyle>
      <a:lvl1pPr algn="l" rtl="0" eaLnBrk="1" fontAlgn="base" hangingPunct="1">
        <a:spcBef>
          <a:spcPct val="0"/>
        </a:spcBef>
        <a:spcAft>
          <a:spcPct val="0"/>
        </a:spcAft>
        <a:defRPr sz="3200">
          <a:solidFill>
            <a:schemeClr val="tx1"/>
          </a:solidFill>
          <a:latin typeface="Arial"/>
          <a:ea typeface="+mj-ea"/>
          <a:cs typeface="Arial"/>
        </a:defRPr>
      </a:lvl1pPr>
      <a:lvl2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2pPr>
      <a:lvl3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3pPr>
      <a:lvl4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4pPr>
      <a:lvl5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5pPr>
      <a:lvl6pPr marL="4572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6pPr>
      <a:lvl7pPr marL="9144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7pPr>
      <a:lvl8pPr marL="13716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8pPr>
      <a:lvl9pPr marL="18288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9pPr>
    </p:titleStyle>
    <p:bodyStyle>
      <a:lvl1pPr marL="377825" indent="-377825" algn="l" rtl="0" eaLnBrk="1" fontAlgn="base" hangingPunct="1">
        <a:spcBef>
          <a:spcPct val="20000"/>
        </a:spcBef>
        <a:spcAft>
          <a:spcPct val="0"/>
        </a:spcAft>
        <a:buSzPct val="100000"/>
        <a:buFontTx/>
        <a:buBlip>
          <a:blip r:embed="rId16"/>
        </a:buBlip>
        <a:defRPr sz="2000">
          <a:solidFill>
            <a:schemeClr val="tx1"/>
          </a:solidFill>
          <a:latin typeface="Georgia"/>
          <a:ea typeface="+mn-ea"/>
          <a:cs typeface="Georgia"/>
        </a:defRPr>
      </a:lvl1pPr>
      <a:lvl2pPr marL="763588" indent="-384175" algn="l" rtl="0" eaLnBrk="1" fontAlgn="base" hangingPunct="1">
        <a:spcBef>
          <a:spcPct val="20000"/>
        </a:spcBef>
        <a:spcAft>
          <a:spcPct val="0"/>
        </a:spcAft>
        <a:buClr>
          <a:srgbClr val="C6D742"/>
        </a:buClr>
        <a:buSzPct val="100000"/>
        <a:buFont typeface="Wingdings" charset="2"/>
        <a:buChar char="§"/>
        <a:defRPr sz="2000">
          <a:solidFill>
            <a:schemeClr val="tx1"/>
          </a:solidFill>
          <a:latin typeface="Georgia"/>
          <a:ea typeface="+mn-ea"/>
          <a:cs typeface="Georgia"/>
        </a:defRPr>
      </a:lvl2pPr>
      <a:lvl3pPr marL="1141413" indent="-376238" algn="l" rtl="0" eaLnBrk="1" fontAlgn="base" hangingPunct="1">
        <a:spcBef>
          <a:spcPct val="20000"/>
        </a:spcBef>
        <a:spcAft>
          <a:spcPct val="0"/>
        </a:spcAft>
        <a:buClrTx/>
        <a:buFont typeface="Arial"/>
        <a:buChar char="•"/>
        <a:defRPr sz="2000">
          <a:solidFill>
            <a:schemeClr val="tx1"/>
          </a:solidFill>
          <a:latin typeface="Georgia"/>
          <a:ea typeface="+mn-ea"/>
          <a:cs typeface="Georgia"/>
        </a:defRPr>
      </a:lvl3pPr>
      <a:lvl4pPr marL="1519238" indent="-376238" algn="l" rtl="0" eaLnBrk="1" fontAlgn="base" hangingPunct="1">
        <a:spcBef>
          <a:spcPct val="20000"/>
        </a:spcBef>
        <a:spcAft>
          <a:spcPct val="0"/>
        </a:spcAft>
        <a:buChar char="–"/>
        <a:defRPr sz="2000">
          <a:solidFill>
            <a:schemeClr val="tx1"/>
          </a:solidFill>
          <a:latin typeface="Georgia"/>
          <a:ea typeface="+mn-ea"/>
          <a:cs typeface="Georgia"/>
        </a:defRPr>
      </a:lvl4pPr>
      <a:lvl5pPr marL="1905000" indent="-384175" algn="l" rtl="0" eaLnBrk="1" fontAlgn="base" hangingPunct="1">
        <a:spcBef>
          <a:spcPct val="20000"/>
        </a:spcBef>
        <a:spcAft>
          <a:spcPct val="0"/>
        </a:spcAft>
        <a:buChar char="»"/>
        <a:defRPr sz="2000">
          <a:solidFill>
            <a:schemeClr val="tx1"/>
          </a:solidFill>
          <a:latin typeface="Georgia"/>
          <a:ea typeface="+mn-ea"/>
          <a:cs typeface="Georgia"/>
        </a:defRPr>
      </a:lvl5pPr>
      <a:lvl6pPr marL="2362200" indent="-384175" algn="l" rtl="0" eaLnBrk="1" fontAlgn="base" hangingPunct="1">
        <a:spcBef>
          <a:spcPct val="20000"/>
        </a:spcBef>
        <a:spcAft>
          <a:spcPct val="0"/>
        </a:spcAft>
        <a:buChar char="»"/>
        <a:defRPr sz="2000">
          <a:solidFill>
            <a:schemeClr val="tx1"/>
          </a:solidFill>
          <a:latin typeface="+mn-lt"/>
          <a:ea typeface="+mn-ea"/>
        </a:defRPr>
      </a:lvl6pPr>
      <a:lvl7pPr marL="2819400" indent="-384175" algn="l" rtl="0" eaLnBrk="1" fontAlgn="base" hangingPunct="1">
        <a:spcBef>
          <a:spcPct val="20000"/>
        </a:spcBef>
        <a:spcAft>
          <a:spcPct val="0"/>
        </a:spcAft>
        <a:buChar char="»"/>
        <a:defRPr sz="2000">
          <a:solidFill>
            <a:schemeClr val="tx1"/>
          </a:solidFill>
          <a:latin typeface="+mn-lt"/>
          <a:ea typeface="+mn-ea"/>
        </a:defRPr>
      </a:lvl7pPr>
      <a:lvl8pPr marL="3276600" indent="-384175" algn="l" rtl="0" eaLnBrk="1" fontAlgn="base" hangingPunct="1">
        <a:spcBef>
          <a:spcPct val="20000"/>
        </a:spcBef>
        <a:spcAft>
          <a:spcPct val="0"/>
        </a:spcAft>
        <a:buChar char="»"/>
        <a:defRPr sz="2000">
          <a:solidFill>
            <a:schemeClr val="tx1"/>
          </a:solidFill>
          <a:latin typeface="+mn-lt"/>
          <a:ea typeface="+mn-ea"/>
        </a:defRPr>
      </a:lvl8pPr>
      <a:lvl9pPr marL="3733800" indent="-384175"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jpeg"/><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youtube.com/watch?v=kSn6XiS9EyY" TargetMode="External"/><Relationship Id="rId3" Type="http://schemas.openxmlformats.org/officeDocument/2006/relationships/hyperlink" Target="http://m.facebook.com/story.php?story_fbid=535411943149940&amp;id=131184953572643&amp;p=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ctrTitle"/>
          </p:nvPr>
        </p:nvSpPr>
        <p:spPr>
          <a:xfrm>
            <a:off x="1862666" y="2116668"/>
            <a:ext cx="5344583" cy="766232"/>
          </a:xfrm>
        </p:spPr>
        <p:txBody>
          <a:bodyPr/>
          <a:lstStyle/>
          <a:p>
            <a:r>
              <a:rPr lang="en-US" dirty="0" smtClean="0"/>
              <a:t>A Photo Journey of the South African Youth Day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pic>
        <p:nvPicPr>
          <p:cNvPr id="4" name="Picture Placeholder 3" descr="hijcakingsa.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227" b="31227"/>
          <a:stretch>
            <a:fillRect/>
          </a:stretch>
        </p:blipFill>
        <p:spPr/>
      </p:pic>
    </p:spTree>
    <p:extLst>
      <p:ext uri="{BB962C8B-B14F-4D97-AF65-F5344CB8AC3E}">
        <p14:creationId xmlns:p14="http://schemas.microsoft.com/office/powerpoint/2010/main" val="16632752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Diseases</a:t>
            </a:r>
            <a:endParaRPr lang="en-US" dirty="0"/>
          </a:p>
        </p:txBody>
      </p:sp>
      <p:pic>
        <p:nvPicPr>
          <p:cNvPr id="5" name="Picture Placeholder 4" descr="AIDS-Africa650.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98" b="698"/>
          <a:stretch>
            <a:fillRect/>
          </a:stretch>
        </p:blipFill>
        <p:spPr/>
      </p:pic>
    </p:spTree>
    <p:extLst>
      <p:ext uri="{BB962C8B-B14F-4D97-AF65-F5344CB8AC3E}">
        <p14:creationId xmlns:p14="http://schemas.microsoft.com/office/powerpoint/2010/main" val="28682271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Youth Unemployment</a:t>
            </a:r>
            <a:endParaRPr lang="en-US" dirty="0"/>
          </a:p>
        </p:txBody>
      </p:sp>
      <p:pic>
        <p:nvPicPr>
          <p:cNvPr id="5" name="Picture Placeholder 4" descr="unemployed-south-a_2439774b.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00" b="9900"/>
          <a:stretch>
            <a:fillRect/>
          </a:stretch>
        </p:blipFill>
        <p:spPr/>
      </p:pic>
    </p:spTree>
    <p:extLst>
      <p:ext uri="{BB962C8B-B14F-4D97-AF65-F5344CB8AC3E}">
        <p14:creationId xmlns:p14="http://schemas.microsoft.com/office/powerpoint/2010/main" val="28682271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Skhothane</a:t>
            </a:r>
            <a:endParaRPr lang="en-US" dirty="0"/>
          </a:p>
        </p:txBody>
      </p:sp>
      <p:pic>
        <p:nvPicPr>
          <p:cNvPr id="4" name="Picture Placeholder 3" descr="mqdefault.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502" b="5502"/>
          <a:stretch>
            <a:fillRect/>
          </a:stretch>
        </p:blipFill>
        <p:spPr/>
      </p:pic>
    </p:spTree>
    <p:extLst>
      <p:ext uri="{BB962C8B-B14F-4D97-AF65-F5344CB8AC3E}">
        <p14:creationId xmlns:p14="http://schemas.microsoft.com/office/powerpoint/2010/main" val="3867011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Skhothane</a:t>
            </a:r>
            <a:r>
              <a:rPr lang="en-US" dirty="0" smtClean="0"/>
              <a:t> Prayer</a:t>
            </a:r>
            <a:endParaRPr lang="en-US" dirty="0"/>
          </a:p>
        </p:txBody>
      </p:sp>
      <p:sp>
        <p:nvSpPr>
          <p:cNvPr id="5" name="Title 1"/>
          <p:cNvSpPr txBox="1">
            <a:spLocks/>
          </p:cNvSpPr>
          <p:nvPr/>
        </p:nvSpPr>
        <p:spPr bwMode="auto">
          <a:xfrm>
            <a:off x="446088" y="1116013"/>
            <a:ext cx="8007349" cy="3815820"/>
          </a:xfrm>
          <a:prstGeom prst="rect">
            <a:avLst/>
          </a:prstGeom>
          <a:noFill/>
          <a:ln w="9525">
            <a:noFill/>
            <a:miter lim="800000"/>
            <a:headEnd/>
            <a:tailEnd/>
          </a:ln>
        </p:spPr>
        <p:txBody>
          <a:bodyPr vert="horz" wrap="none" lIns="0" tIns="0" rIns="0" bIns="0" numCol="1" anchor="t" anchorCtr="0" compatLnSpc="1">
            <a:prstTxWarp prst="textNoShape">
              <a:avLst/>
            </a:prstTxWarp>
            <a:normAutofit fontScale="70000" lnSpcReduction="20000"/>
          </a:bodyPr>
          <a:lstStyle>
            <a:lvl1pPr algn="l" rtl="0" eaLnBrk="1" fontAlgn="base" hangingPunct="1">
              <a:spcBef>
                <a:spcPct val="0"/>
              </a:spcBef>
              <a:spcAft>
                <a:spcPct val="0"/>
              </a:spcAft>
              <a:defRPr sz="3200">
                <a:solidFill>
                  <a:schemeClr val="tx1"/>
                </a:solidFill>
                <a:latin typeface="Arial"/>
                <a:ea typeface="+mj-ea"/>
                <a:cs typeface="Arial"/>
              </a:defRPr>
            </a:lvl1pPr>
            <a:lvl2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2pPr>
            <a:lvl3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3pPr>
            <a:lvl4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4pPr>
            <a:lvl5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5pPr>
            <a:lvl6pPr marL="4572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6pPr>
            <a:lvl7pPr marL="9144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7pPr>
            <a:lvl8pPr marL="13716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8pPr>
            <a:lvl9pPr marL="18288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9pPr>
          </a:lstStyle>
          <a:p>
            <a:r>
              <a:rPr lang="tr-TR" dirty="0" smtClean="0"/>
              <a:t>OUR </a:t>
            </a:r>
            <a:r>
              <a:rPr lang="tr-TR" dirty="0"/>
              <a:t>KURT GEIGER WHO ART IN SPITZ, </a:t>
            </a:r>
            <a:endParaRPr lang="tr-TR" dirty="0" smtClean="0"/>
          </a:p>
          <a:p>
            <a:r>
              <a:rPr lang="tr-TR" dirty="0" smtClean="0"/>
              <a:t>HALLOWED </a:t>
            </a:r>
            <a:r>
              <a:rPr lang="tr-TR" dirty="0"/>
              <a:t>BE THY CAVERLLA, </a:t>
            </a:r>
            <a:endParaRPr lang="tr-TR" dirty="0" smtClean="0"/>
          </a:p>
          <a:p>
            <a:r>
              <a:rPr lang="tr-TR" dirty="0" smtClean="0"/>
              <a:t>THY </a:t>
            </a:r>
            <a:r>
              <a:rPr lang="tr-TR" dirty="0"/>
              <a:t>LACOSTE COME, </a:t>
            </a:r>
            <a:endParaRPr lang="tr-TR" dirty="0" smtClean="0"/>
          </a:p>
          <a:p>
            <a:r>
              <a:rPr lang="tr-TR" dirty="0" smtClean="0"/>
              <a:t>THY </a:t>
            </a:r>
            <a:r>
              <a:rPr lang="tr-TR" dirty="0"/>
              <a:t>WILL BE WORN IN </a:t>
            </a:r>
            <a:r>
              <a:rPr lang="tr-TR" dirty="0" smtClean="0"/>
              <a:t>TOWNSHIPS, </a:t>
            </a:r>
          </a:p>
          <a:p>
            <a:r>
              <a:rPr lang="tr-TR" dirty="0" smtClean="0"/>
              <a:t>AS </a:t>
            </a:r>
            <a:r>
              <a:rPr lang="tr-TR" dirty="0"/>
              <a:t>IT IS IN SANDTON, </a:t>
            </a:r>
            <a:endParaRPr lang="tr-TR" dirty="0" smtClean="0"/>
          </a:p>
          <a:p>
            <a:r>
              <a:rPr lang="tr-TR" dirty="0" smtClean="0"/>
              <a:t>GIVE </a:t>
            </a:r>
            <a:r>
              <a:rPr lang="tr-TR" dirty="0"/>
              <a:t>US VERSAGE OUR DAILY WEAR </a:t>
            </a:r>
            <a:endParaRPr lang="tr-TR" dirty="0" smtClean="0"/>
          </a:p>
          <a:p>
            <a:r>
              <a:rPr lang="tr-TR" dirty="0" smtClean="0"/>
              <a:t>&amp; FORGIVE </a:t>
            </a:r>
            <a:r>
              <a:rPr lang="tr-TR" dirty="0"/>
              <a:t>US FOR BUYING PRO-ACTIONS, </a:t>
            </a:r>
            <a:endParaRPr lang="tr-TR" dirty="0" smtClean="0"/>
          </a:p>
          <a:p>
            <a:r>
              <a:rPr lang="tr-TR" dirty="0" smtClean="0"/>
              <a:t>AS </a:t>
            </a:r>
            <a:r>
              <a:rPr lang="tr-TR" dirty="0"/>
              <a:t>WE FORGIVE THOSE WHO BUY NO</a:t>
            </a:r>
            <a:r>
              <a:rPr lang="tr-TR" dirty="0" smtClean="0"/>
              <a:t>-NAME</a:t>
            </a:r>
            <a:r>
              <a:rPr lang="tr-TR" dirty="0"/>
              <a:t>, </a:t>
            </a:r>
            <a:endParaRPr lang="tr-TR" dirty="0" smtClean="0"/>
          </a:p>
          <a:p>
            <a:r>
              <a:rPr lang="tr-TR" dirty="0" smtClean="0"/>
              <a:t>LEAD </a:t>
            </a:r>
            <a:r>
              <a:rPr lang="tr-TR" dirty="0"/>
              <a:t>US NOT INTO BUYING FONG-KONGS, </a:t>
            </a:r>
            <a:endParaRPr lang="tr-TR" dirty="0" smtClean="0"/>
          </a:p>
          <a:p>
            <a:r>
              <a:rPr lang="tr-TR" dirty="0" smtClean="0"/>
              <a:t>BUT </a:t>
            </a:r>
            <a:r>
              <a:rPr lang="tr-TR" dirty="0"/>
              <a:t>DELIVER US FROM PEP, </a:t>
            </a:r>
            <a:endParaRPr lang="tr-TR" dirty="0" smtClean="0"/>
          </a:p>
          <a:p>
            <a:r>
              <a:rPr lang="tr-TR" dirty="0" smtClean="0"/>
              <a:t>FOR </a:t>
            </a:r>
            <a:r>
              <a:rPr lang="tr-TR" dirty="0"/>
              <a:t>THY IS THE </a:t>
            </a:r>
            <a:r>
              <a:rPr lang="tr-TR" dirty="0" smtClean="0"/>
              <a:t>LEVI’S, THE </a:t>
            </a:r>
            <a:r>
              <a:rPr lang="tr-TR" dirty="0"/>
              <a:t>DIESEL </a:t>
            </a:r>
            <a:r>
              <a:rPr lang="tr-TR" dirty="0" smtClean="0"/>
              <a:t>AND THE </a:t>
            </a:r>
            <a:r>
              <a:rPr lang="tr-TR" dirty="0"/>
              <a:t>NIKE </a:t>
            </a:r>
            <a:endParaRPr lang="tr-TR" dirty="0" smtClean="0"/>
          </a:p>
          <a:p>
            <a:r>
              <a:rPr lang="tr-TR" dirty="0" smtClean="0"/>
              <a:t>FOR </a:t>
            </a:r>
            <a:r>
              <a:rPr lang="tr-TR" dirty="0"/>
              <a:t>EVER AND EVER BLACKLISTED. </a:t>
            </a:r>
            <a:endParaRPr lang="tr-TR" dirty="0" smtClean="0"/>
          </a:p>
          <a:p>
            <a:r>
              <a:rPr lang="tr-TR" dirty="0" smtClean="0"/>
              <a:t>AMEN!</a:t>
            </a:r>
          </a:p>
        </p:txBody>
      </p:sp>
    </p:spTree>
    <p:extLst>
      <p:ext uri="{BB962C8B-B14F-4D97-AF65-F5344CB8AC3E}">
        <p14:creationId xmlns:p14="http://schemas.microsoft.com/office/powerpoint/2010/main" val="345159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Alcohol and Drug Abuse</a:t>
            </a:r>
            <a:endParaRPr lang="en-US" dirty="0"/>
          </a:p>
        </p:txBody>
      </p:sp>
      <p:pic>
        <p:nvPicPr>
          <p:cNvPr id="4" name="Picture Placeholder 3" descr="images.jpe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323" b="31323"/>
          <a:stretch>
            <a:fillRect/>
          </a:stretch>
        </p:blipFill>
        <p:spPr>
          <a:xfrm>
            <a:off x="4074584" y="1079500"/>
            <a:ext cx="4378854" cy="3925888"/>
          </a:xfrm>
        </p:spPr>
      </p:pic>
      <p:pic>
        <p:nvPicPr>
          <p:cNvPr id="6" name="Picture 5" descr="hec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5" y="1073149"/>
            <a:ext cx="3755348" cy="3932767"/>
          </a:xfrm>
          <a:prstGeom prst="rect">
            <a:avLst/>
          </a:prstGeom>
        </p:spPr>
      </p:pic>
    </p:spTree>
    <p:extLst>
      <p:ext uri="{BB962C8B-B14F-4D97-AF65-F5344CB8AC3E}">
        <p14:creationId xmlns:p14="http://schemas.microsoft.com/office/powerpoint/2010/main" val="2296219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938" y="2286529"/>
            <a:ext cx="8007349" cy="805656"/>
          </a:xfrm>
        </p:spPr>
        <p:txBody>
          <a:bodyPr/>
          <a:lstStyle/>
          <a:p>
            <a:pPr algn="ctr"/>
            <a:r>
              <a:rPr lang="en-US" dirty="0" smtClean="0"/>
              <a:t>“What do we do now?”</a:t>
            </a:r>
            <a:endParaRPr lang="en-US" dirty="0"/>
          </a:p>
        </p:txBody>
      </p:sp>
    </p:spTree>
    <p:extLst>
      <p:ext uri="{BB962C8B-B14F-4D97-AF65-F5344CB8AC3E}">
        <p14:creationId xmlns:p14="http://schemas.microsoft.com/office/powerpoint/2010/main" val="23149053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Freedom</a:t>
            </a:r>
            <a:endParaRPr lang="en-US" dirty="0"/>
          </a:p>
        </p:txBody>
      </p:sp>
      <p:pic>
        <p:nvPicPr>
          <p:cNvPr id="7" name="Picture Placeholder 6" descr="3462451204.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26" b="16626"/>
          <a:stretch>
            <a:fillRect/>
          </a:stretch>
        </p:blipFill>
        <p:spPr/>
      </p:pic>
    </p:spTree>
    <p:extLst>
      <p:ext uri="{BB962C8B-B14F-4D97-AF65-F5344CB8AC3E}">
        <p14:creationId xmlns:p14="http://schemas.microsoft.com/office/powerpoint/2010/main" val="14858616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Nationalisation</a:t>
            </a:r>
            <a:endParaRPr lang="en-US" dirty="0"/>
          </a:p>
        </p:txBody>
      </p:sp>
      <p:pic>
        <p:nvPicPr>
          <p:cNvPr id="4" name="Picture Placeholder 3" descr="3273517408.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26" b="16626"/>
          <a:stretch>
            <a:fillRect/>
          </a:stretch>
        </p:blipFill>
        <p:spPr/>
      </p:pic>
    </p:spTree>
    <p:extLst>
      <p:ext uri="{BB962C8B-B14F-4D97-AF65-F5344CB8AC3E}">
        <p14:creationId xmlns:p14="http://schemas.microsoft.com/office/powerpoint/2010/main" val="33596079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Youth Wage Subsidy</a:t>
            </a:r>
            <a:endParaRPr lang="en-US" dirty="0"/>
          </a:p>
        </p:txBody>
      </p:sp>
      <p:pic>
        <p:nvPicPr>
          <p:cNvPr id="6" name="Picture Placeholder 5" descr="da-march-cosatu.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086" b="12086"/>
          <a:stretch>
            <a:fillRect/>
          </a:stretch>
        </p:blipFill>
        <p:spPr/>
      </p:pic>
    </p:spTree>
    <p:extLst>
      <p:ext uri="{BB962C8B-B14F-4D97-AF65-F5344CB8AC3E}">
        <p14:creationId xmlns:p14="http://schemas.microsoft.com/office/powerpoint/2010/main" val="20541396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938" y="2286529"/>
            <a:ext cx="8007349" cy="805656"/>
          </a:xfrm>
        </p:spPr>
        <p:txBody>
          <a:bodyPr/>
          <a:lstStyle/>
          <a:p>
            <a:pPr algn="ctr"/>
            <a:r>
              <a:rPr lang="en-US" dirty="0" smtClean="0"/>
              <a:t>June 16, 1976</a:t>
            </a:r>
            <a:endParaRPr lang="en-US" dirty="0"/>
          </a:p>
        </p:txBody>
      </p:sp>
    </p:spTree>
    <p:extLst>
      <p:ext uri="{BB962C8B-B14F-4D97-AF65-F5344CB8AC3E}">
        <p14:creationId xmlns:p14="http://schemas.microsoft.com/office/powerpoint/2010/main" val="22291436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Literacy</a:t>
            </a:r>
            <a:endParaRPr lang="en-US" dirty="0"/>
          </a:p>
        </p:txBody>
      </p:sp>
      <p:pic>
        <p:nvPicPr>
          <p:cNvPr id="4" name="FNBs Controversial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6165" y="1026583"/>
            <a:ext cx="7588251" cy="3566585"/>
          </a:xfrm>
          <a:prstGeom prst="rect">
            <a:avLst/>
          </a:prstGeom>
        </p:spPr>
      </p:pic>
    </p:spTree>
    <p:extLst>
      <p:ext uri="{BB962C8B-B14F-4D97-AF65-F5344CB8AC3E}">
        <p14:creationId xmlns:p14="http://schemas.microsoft.com/office/powerpoint/2010/main" val="34802269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5" name="Title 1"/>
          <p:cNvSpPr txBox="1">
            <a:spLocks/>
          </p:cNvSpPr>
          <p:nvPr/>
        </p:nvSpPr>
        <p:spPr bwMode="auto">
          <a:xfrm>
            <a:off x="372004" y="1401763"/>
            <a:ext cx="8007349" cy="805656"/>
          </a:xfrm>
          <a:prstGeom prst="rect">
            <a:avLst/>
          </a:prstGeom>
          <a:noFill/>
          <a:ln w="9525">
            <a:noFill/>
            <a:miter lim="800000"/>
            <a:headEnd/>
            <a:tailEnd/>
          </a:ln>
        </p:spPr>
        <p:txBody>
          <a:bodyPr vert="horz" wrap="none" lIns="0" tIns="0" rIns="0" bIns="0" numCol="1" anchor="t" anchorCtr="0" compatLnSpc="1">
            <a:prstTxWarp prst="textNoShape">
              <a:avLst/>
            </a:prstTxWarp>
          </a:bodyPr>
          <a:lstStyle>
            <a:lvl1pPr algn="l" rtl="0" eaLnBrk="1" fontAlgn="base" hangingPunct="1">
              <a:spcBef>
                <a:spcPct val="0"/>
              </a:spcBef>
              <a:spcAft>
                <a:spcPct val="0"/>
              </a:spcAft>
              <a:defRPr sz="3200">
                <a:solidFill>
                  <a:schemeClr val="tx1"/>
                </a:solidFill>
                <a:latin typeface="Arial"/>
                <a:ea typeface="+mj-ea"/>
                <a:cs typeface="Arial"/>
              </a:defRPr>
            </a:lvl1pPr>
            <a:lvl2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2pPr>
            <a:lvl3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3pPr>
            <a:lvl4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4pPr>
            <a:lvl5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5pPr>
            <a:lvl6pPr marL="4572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6pPr>
            <a:lvl7pPr marL="9144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7pPr>
            <a:lvl8pPr marL="13716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8pPr>
            <a:lvl9pPr marL="18288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9pPr>
          </a:lstStyle>
          <a:p>
            <a:r>
              <a:rPr lang="en-US" dirty="0" smtClean="0">
                <a:hlinkClick r:id="rId2"/>
              </a:rPr>
              <a:t>Maya the Poet</a:t>
            </a:r>
            <a:endParaRPr lang="en-US" dirty="0"/>
          </a:p>
        </p:txBody>
      </p:sp>
      <p:sp>
        <p:nvSpPr>
          <p:cNvPr id="7" name="Title 1"/>
          <p:cNvSpPr txBox="1">
            <a:spLocks/>
          </p:cNvSpPr>
          <p:nvPr/>
        </p:nvSpPr>
        <p:spPr bwMode="auto">
          <a:xfrm>
            <a:off x="372004" y="2036763"/>
            <a:ext cx="8007349" cy="805656"/>
          </a:xfrm>
          <a:prstGeom prst="rect">
            <a:avLst/>
          </a:prstGeom>
          <a:noFill/>
          <a:ln w="9525">
            <a:noFill/>
            <a:miter lim="800000"/>
            <a:headEnd/>
            <a:tailEnd/>
          </a:ln>
        </p:spPr>
        <p:txBody>
          <a:bodyPr vert="horz" wrap="none" lIns="0" tIns="0" rIns="0" bIns="0" numCol="1" anchor="t" anchorCtr="0" compatLnSpc="1">
            <a:prstTxWarp prst="textNoShape">
              <a:avLst/>
            </a:prstTxWarp>
          </a:bodyPr>
          <a:lstStyle>
            <a:lvl1pPr algn="l" rtl="0" eaLnBrk="1" fontAlgn="base" hangingPunct="1">
              <a:spcBef>
                <a:spcPct val="0"/>
              </a:spcBef>
              <a:spcAft>
                <a:spcPct val="0"/>
              </a:spcAft>
              <a:defRPr sz="3200">
                <a:solidFill>
                  <a:schemeClr val="tx1"/>
                </a:solidFill>
                <a:latin typeface="Arial"/>
                <a:ea typeface="+mj-ea"/>
                <a:cs typeface="Arial"/>
              </a:defRPr>
            </a:lvl1pPr>
            <a:lvl2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2pPr>
            <a:lvl3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3pPr>
            <a:lvl4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4pPr>
            <a:lvl5pPr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5pPr>
            <a:lvl6pPr marL="4572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6pPr>
            <a:lvl7pPr marL="9144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7pPr>
            <a:lvl8pPr marL="13716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8pPr>
            <a:lvl9pPr marL="1828800" algn="l" rtl="0" eaLnBrk="1" fontAlgn="base" hangingPunct="1">
              <a:spcBef>
                <a:spcPct val="0"/>
              </a:spcBef>
              <a:spcAft>
                <a:spcPct val="0"/>
              </a:spcAft>
              <a:defRPr sz="4000">
                <a:solidFill>
                  <a:srgbClr val="474746"/>
                </a:solidFill>
                <a:latin typeface="Marydale" charset="0"/>
                <a:ea typeface="ＭＳ Ｐゴシック" charset="-128"/>
                <a:cs typeface="ＭＳ Ｐゴシック" charset="-128"/>
              </a:defRPr>
            </a:lvl9pPr>
          </a:lstStyle>
          <a:p>
            <a:r>
              <a:rPr lang="en-US" dirty="0" smtClean="0">
                <a:hlinkClick r:id="rId3"/>
              </a:rPr>
              <a:t>Opinion: FNB Ad</a:t>
            </a:r>
            <a:endParaRPr lang="en-US" dirty="0"/>
          </a:p>
        </p:txBody>
      </p:sp>
    </p:spTree>
    <p:extLst>
      <p:ext uri="{BB962C8B-B14F-4D97-AF65-F5344CB8AC3E}">
        <p14:creationId xmlns:p14="http://schemas.microsoft.com/office/powerpoint/2010/main" val="27310029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Soweto Uprising</a:t>
            </a:r>
            <a:endParaRPr lang="en-US" dirty="0"/>
          </a:p>
        </p:txBody>
      </p:sp>
      <p:pic>
        <p:nvPicPr>
          <p:cNvPr id="4" name="Picture Placeholder 3" descr="hector.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225" b="19225"/>
          <a:stretch>
            <a:fillRect/>
          </a:stretch>
        </p:blipFill>
        <p:spPr/>
      </p:pic>
    </p:spTree>
    <p:extLst>
      <p:ext uri="{BB962C8B-B14F-4D97-AF65-F5344CB8AC3E}">
        <p14:creationId xmlns:p14="http://schemas.microsoft.com/office/powerpoint/2010/main" val="3811187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SSRC</a:t>
            </a:r>
            <a:endParaRPr lang="en-US" dirty="0"/>
          </a:p>
        </p:txBody>
      </p:sp>
      <p:pic>
        <p:nvPicPr>
          <p:cNvPr id="5" name="Picture Placeholder 4" descr="Tsietsi+Mashinini-SABC.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502" b="5502"/>
          <a:stretch>
            <a:fillRect/>
          </a:stretch>
        </p:blipFill>
        <p:spPr/>
      </p:pic>
    </p:spTree>
    <p:extLst>
      <p:ext uri="{BB962C8B-B14F-4D97-AF65-F5344CB8AC3E}">
        <p14:creationId xmlns:p14="http://schemas.microsoft.com/office/powerpoint/2010/main" val="12249809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Apartheid Police</a:t>
            </a:r>
            <a:endParaRPr lang="en-US" dirty="0"/>
          </a:p>
        </p:txBody>
      </p:sp>
      <p:pic>
        <p:nvPicPr>
          <p:cNvPr id="4" name="Picture Placeholder 3" descr="apartheid police.jpe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531" b="13531"/>
          <a:stretch>
            <a:fillRect/>
          </a:stretch>
        </p:blipFill>
        <p:spPr/>
      </p:pic>
    </p:spTree>
    <p:extLst>
      <p:ext uri="{BB962C8B-B14F-4D97-AF65-F5344CB8AC3E}">
        <p14:creationId xmlns:p14="http://schemas.microsoft.com/office/powerpoint/2010/main" val="12249809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355" y="2233613"/>
            <a:ext cx="8007349" cy="805656"/>
          </a:xfrm>
        </p:spPr>
        <p:txBody>
          <a:bodyPr/>
          <a:lstStyle/>
          <a:p>
            <a:pPr algn="ctr"/>
            <a:r>
              <a:rPr lang="en-US" dirty="0" smtClean="0"/>
              <a:t>June 16, 2013</a:t>
            </a:r>
            <a:endParaRPr lang="en-US" dirty="0"/>
          </a:p>
        </p:txBody>
      </p:sp>
    </p:spTree>
    <p:extLst>
      <p:ext uri="{BB962C8B-B14F-4D97-AF65-F5344CB8AC3E}">
        <p14:creationId xmlns:p14="http://schemas.microsoft.com/office/powerpoint/2010/main" val="18987903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Education</a:t>
            </a:r>
            <a:endParaRPr lang="en-US" dirty="0"/>
          </a:p>
        </p:txBody>
      </p:sp>
      <p:pic>
        <p:nvPicPr>
          <p:cNvPr id="4" name="Picture Placeholder 3" descr="matric-exams-for-blog.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707" r="16707"/>
          <a:stretch>
            <a:fillRect/>
          </a:stretch>
        </p:blipFill>
        <p:spPr/>
      </p:pic>
    </p:spTree>
    <p:extLst>
      <p:ext uri="{BB962C8B-B14F-4D97-AF65-F5344CB8AC3E}">
        <p14:creationId xmlns:p14="http://schemas.microsoft.com/office/powerpoint/2010/main" val="17205362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Delivery</a:t>
            </a:r>
            <a:endParaRPr lang="en-US" dirty="0"/>
          </a:p>
        </p:txBody>
      </p:sp>
      <p:pic>
        <p:nvPicPr>
          <p:cNvPr id="8" name="Picture Placeholder 7" descr="textbook_scandal.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66" r="9166"/>
          <a:stretch>
            <a:fillRect/>
          </a:stretch>
        </p:blipFill>
        <p:spPr/>
      </p:pic>
    </p:spTree>
    <p:extLst>
      <p:ext uri="{BB962C8B-B14F-4D97-AF65-F5344CB8AC3E}">
        <p14:creationId xmlns:p14="http://schemas.microsoft.com/office/powerpoint/2010/main" val="17205362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Teenage Pregnancy</a:t>
            </a:r>
            <a:endParaRPr lang="en-US" dirty="0"/>
          </a:p>
        </p:txBody>
      </p:sp>
      <p:pic>
        <p:nvPicPr>
          <p:cNvPr id="5" name="Picture Placeholder 4" descr="pregnant+school+girl.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577" b="10577"/>
          <a:stretch>
            <a:fillRect/>
          </a:stretch>
        </p:blipFill>
        <p:spPr/>
      </p:pic>
    </p:spTree>
    <p:extLst>
      <p:ext uri="{BB962C8B-B14F-4D97-AF65-F5344CB8AC3E}">
        <p14:creationId xmlns:p14="http://schemas.microsoft.com/office/powerpoint/2010/main" val="17205362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hoto journey">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Marydale"/>
        <a:ea typeface="ＭＳ Ｐゴシック"/>
        <a:cs typeface="ＭＳ Ｐゴシック"/>
      </a:majorFont>
      <a:minorFont>
        <a:latin typeface="FrnkGothITC Bk BT"/>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photo journey.potx</Template>
  <TotalTime>20452</TotalTime>
  <Words>151</Words>
  <Application>Microsoft Macintosh PowerPoint</Application>
  <PresentationFormat>On-screen Show (16:10)</PresentationFormat>
  <Paragraphs>36</Paragraphs>
  <Slides>21</Slides>
  <Notes>0</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photo journey</vt:lpstr>
      <vt:lpstr>A Photo Journey of the South African Youth Day</vt:lpstr>
      <vt:lpstr>June 16, 1976</vt:lpstr>
      <vt:lpstr>Soweto Uprising</vt:lpstr>
      <vt:lpstr>SSRC</vt:lpstr>
      <vt:lpstr>Apartheid Police</vt:lpstr>
      <vt:lpstr>June 16, 2013</vt:lpstr>
      <vt:lpstr>Basic Education</vt:lpstr>
      <vt:lpstr>Service Delivery</vt:lpstr>
      <vt:lpstr>Teenage Pregnancy</vt:lpstr>
      <vt:lpstr>Crime</vt:lpstr>
      <vt:lpstr>Diseases</vt:lpstr>
      <vt:lpstr>Youth Unemployment</vt:lpstr>
      <vt:lpstr>Skhothane</vt:lpstr>
      <vt:lpstr>Skhothane Prayer</vt:lpstr>
      <vt:lpstr>Alcohol and Drug Abuse</vt:lpstr>
      <vt:lpstr>“What do we do now?”</vt:lpstr>
      <vt:lpstr>Economic Freedom</vt:lpstr>
      <vt:lpstr>Nationalisation</vt:lpstr>
      <vt:lpstr>Youth Wage Subsidy</vt:lpstr>
      <vt:lpstr>Literacy</vt:lpstr>
      <vt:lpstr>Appendix</vt:lpstr>
    </vt:vector>
  </TitlesOfParts>
  <Company>Thoughtworks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Lindsay Ratcliffe</dc:creator>
  <cp:lastModifiedBy>Musa Baloyi</cp:lastModifiedBy>
  <cp:revision>299</cp:revision>
  <cp:lastPrinted>2011-05-10T13:09:35Z</cp:lastPrinted>
  <dcterms:created xsi:type="dcterms:W3CDTF">2012-01-13T12:00:38Z</dcterms:created>
  <dcterms:modified xsi:type="dcterms:W3CDTF">2013-06-14T09:57:29Z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V.Tracking">
    <vt:lpwstr>true</vt:lpwstr>
  </property>
  <property fmtid="{D5CDD505-2E9C-101B-9397-08002B2CF9AE}" pid="3" name="DV.DocumentId">
    <vt:lpwstr>7UHaqinYScQc97ICAxHuRv</vt:lpwstr>
  </property>
  <property fmtid="{D5CDD505-2E9C-101B-9397-08002B2CF9AE}" pid="4" name="DV.VersionId">
    <vt:lpwstr>LS4hqigH3xkU3sl1STgmzl</vt:lpwstr>
  </property>
  <property fmtid="{D5CDD505-2E9C-101B-9397-08002B2CF9AE}" pid="5" name="DV.MergeIncapabilityFlags">
    <vt:i4>0</vt:i4>
  </property>
</Properties>
</file>